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96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3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61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6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4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1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1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5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0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7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0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9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ristolre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ADULT DODGEBALL LEAGUE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Bristol parks and recreation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16" y="4751492"/>
            <a:ext cx="994453" cy="1199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00" y="566169"/>
            <a:ext cx="1227534" cy="1636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65175"/>
            <a:ext cx="309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now: </a:t>
            </a:r>
            <a:r>
              <a:rPr lang="en-US" dirty="0" smtClean="0">
                <a:hlinkClick r:id="rId4"/>
              </a:rPr>
              <a:t>www.bristolrec.com</a:t>
            </a:r>
            <a:r>
              <a:rPr lang="en-US" dirty="0" smtClean="0"/>
              <a:t> or in person at Parks &amp; Rec office</a:t>
            </a:r>
          </a:p>
          <a:p>
            <a:r>
              <a:rPr lang="en-US" dirty="0" smtClean="0"/>
              <a:t>Call 860-584-6160 for ?’s</a:t>
            </a:r>
          </a:p>
          <a:p>
            <a:endParaRPr lang="en-US" dirty="0"/>
          </a:p>
          <a:p>
            <a:r>
              <a:rPr lang="en-US" dirty="0" smtClean="0"/>
              <a:t>Ages: 18+</a:t>
            </a:r>
          </a:p>
          <a:p>
            <a:r>
              <a:rPr lang="en-US" dirty="0" smtClean="0"/>
              <a:t>$30 for free agent</a:t>
            </a:r>
          </a:p>
          <a:p>
            <a:r>
              <a:rPr lang="en-US" dirty="0" smtClean="0"/>
              <a:t>$175 for team </a:t>
            </a:r>
            <a:r>
              <a:rPr lang="en-US" smtClean="0"/>
              <a:t>of 8-10 </a:t>
            </a:r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3300" y="46721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Aharoni" panose="02010803020104030203" pitchFamily="2" charset="-79"/>
              </a:rPr>
              <a:t>Wednesday Nights 7-9pm </a:t>
            </a:r>
          </a:p>
          <a:p>
            <a:r>
              <a:rPr lang="en-US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haroni" panose="02010803020104030203" pitchFamily="2" charset="-79"/>
              </a:rPr>
              <a:t>Chippens</a:t>
            </a:r>
            <a:r>
              <a:rPr lang="en-US" dirty="0" smtClean="0">
                <a:solidFill>
                  <a:schemeClr val="bg1"/>
                </a:solidFill>
                <a:cs typeface="Aharoni" panose="02010803020104030203" pitchFamily="2" charset="-79"/>
              </a:rPr>
              <a:t> Hill Middle School Gym </a:t>
            </a:r>
          </a:p>
          <a:p>
            <a:r>
              <a:rPr lang="en-US" dirty="0" smtClean="0">
                <a:solidFill>
                  <a:schemeClr val="bg1"/>
                </a:solidFill>
                <a:cs typeface="Aharoni" panose="02010803020104030203" pitchFamily="2" charset="-79"/>
              </a:rPr>
              <a:t>8 weeks of action!!!</a:t>
            </a:r>
          </a:p>
          <a:p>
            <a:r>
              <a:rPr lang="en-US" dirty="0" smtClean="0">
                <a:solidFill>
                  <a:schemeClr val="bg1"/>
                </a:solidFill>
                <a:cs typeface="Aharoni" panose="02010803020104030203" pitchFamily="2" charset="-79"/>
              </a:rPr>
              <a:t>October </a:t>
            </a:r>
            <a:r>
              <a:rPr lang="en-US" dirty="0" smtClean="0">
                <a:solidFill>
                  <a:schemeClr val="bg1"/>
                </a:solidFill>
                <a:cs typeface="Aharoni" panose="02010803020104030203" pitchFamily="2" charset="-79"/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  <a:cs typeface="Aharoni" panose="02010803020104030203" pitchFamily="2" charset="-79"/>
              </a:rPr>
              <a:t>nd</a:t>
            </a:r>
            <a:r>
              <a:rPr lang="en-US" dirty="0" smtClean="0">
                <a:solidFill>
                  <a:schemeClr val="bg1"/>
                </a:solidFill>
                <a:cs typeface="Aharoni" panose="02010803020104030203" pitchFamily="2" charset="-79"/>
              </a:rPr>
              <a:t>-November 19</a:t>
            </a:r>
            <a:r>
              <a:rPr lang="en-US" baseline="30000" dirty="0" smtClean="0">
                <a:solidFill>
                  <a:schemeClr val="bg1"/>
                </a:solidFill>
                <a:cs typeface="Aharoni" panose="02010803020104030203" pitchFamily="2" charset="-79"/>
              </a:rPr>
              <a:t>th</a:t>
            </a:r>
            <a:r>
              <a:rPr lang="en-US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60" y="4976536"/>
            <a:ext cx="366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INCLUDES FREE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T-SHIRT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1144</TotalTime>
  <Words>61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Aharoni</vt:lpstr>
      <vt:lpstr>Arial</vt:lpstr>
      <vt:lpstr>Impact</vt:lpstr>
      <vt:lpstr>Main Event</vt:lpstr>
      <vt:lpstr>ADULT DODGEBALL LEAGUE 2014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DODGEBALL LEAGUE 2013</dc:title>
  <dc:creator>techsup</dc:creator>
  <cp:lastModifiedBy>techsup</cp:lastModifiedBy>
  <cp:revision>8</cp:revision>
  <cp:lastPrinted>2013-08-08T18:52:46Z</cp:lastPrinted>
  <dcterms:created xsi:type="dcterms:W3CDTF">2013-08-08T16:01:23Z</dcterms:created>
  <dcterms:modified xsi:type="dcterms:W3CDTF">2014-08-12T12:26:33Z</dcterms:modified>
</cp:coreProperties>
</file>